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09" r:id="rId3"/>
    <p:sldId id="1010" r:id="rId4"/>
    <p:sldId id="1014" r:id="rId5"/>
    <p:sldId id="1011" r:id="rId6"/>
    <p:sldId id="1012" r:id="rId7"/>
    <p:sldId id="1013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8" d="100"/>
          <a:sy n="108" d="100"/>
        </p:scale>
        <p:origin x="63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83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6  Find your way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听力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专项提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优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22" y="1700808"/>
            <a:ext cx="10441160" cy="1475284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43444" y="319439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　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1200" y="3791369"/>
            <a:ext cx="321372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 the park</a:t>
            </a:r>
            <a:endParaRPr lang="en-US" altLang="zh-CN" b="1" dirty="0" smtClean="0">
              <a:solidFill>
                <a:srgbClr val="ED0268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1200" y="4408247"/>
            <a:ext cx="321372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 the 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hill</a:t>
            </a: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1200" y="5082953"/>
            <a:ext cx="321372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 the door</a:t>
            </a:r>
            <a:r>
              <a:rPr lang="zh-CN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dirty="0" smtClean="0">
              <a:solidFill>
                <a:srgbClr val="ED0268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5879182" y="3789040"/>
            <a:ext cx="321372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5879182" y="4373982"/>
            <a:ext cx="321372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</a:p>
        </p:txBody>
      </p:sp>
      <p:sp>
        <p:nvSpPr>
          <p:cNvPr id="10" name="矩形 9"/>
          <p:cNvSpPr/>
          <p:nvPr/>
        </p:nvSpPr>
        <p:spPr>
          <a:xfrm>
            <a:off x="1323938" y="331079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790950" y="3313871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6221122" y="331079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8543630" y="332065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0695489" y="332065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075" algn="l"/>
                <a:tab pos="645477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选出你所听到的句子。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645477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park is on your left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park is on your right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6454775" algn="l"/>
              </a:tabLst>
            </a:pP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6454775" algn="l"/>
              </a:tabLst>
            </a:pP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4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Where’s the station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Where’s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cinema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4410075" algn="l"/>
                <a:tab pos="6454775" algn="l"/>
              </a:tabLst>
            </a:pP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6454775" algn="l"/>
              </a:tabLst>
            </a:pP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4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live at London Street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live at No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London Street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6454775" algn="l"/>
              </a:tabLst>
            </a:pP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6454775" algn="l"/>
              </a:tabLst>
            </a:pP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4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near the house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 to the house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6454775" algn="l"/>
              </a:tabLst>
            </a:pP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186239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park is on your right</a:t>
            </a:r>
            <a:r>
              <a:rPr lang="en-US" altLang="zh-CN" sz="2400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400" b="1" dirty="0" smtClean="0">
              <a:solidFill>
                <a:srgbClr val="ED0268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287069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Where’s </a:t>
            </a:r>
            <a:r>
              <a:rPr lang="en-US" altLang="zh-CN" sz="2400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station</a:t>
            </a:r>
            <a:r>
              <a:rPr lang="zh-CN" altLang="zh-CN" sz="2400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2400" b="1" dirty="0" smtClean="0">
              <a:solidFill>
                <a:srgbClr val="ED0268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403151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400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 at No</a:t>
            </a:r>
            <a:r>
              <a:rPr lang="en-US" altLang="zh-CN" sz="2400" b="1" dirty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London Street</a:t>
            </a:r>
            <a:r>
              <a:rPr lang="en-US" altLang="zh-CN" sz="2400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509892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sz="2400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 to the house</a:t>
            </a:r>
            <a:r>
              <a:rPr lang="en-US" altLang="zh-CN" sz="2400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矩形 7"/>
          <p:cNvSpPr/>
          <p:nvPr/>
        </p:nvSpPr>
        <p:spPr>
          <a:xfrm>
            <a:off x="883652" y="139071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sz="2400" dirty="0"/>
          </a:p>
        </p:txBody>
      </p:sp>
      <p:sp>
        <p:nvSpPr>
          <p:cNvPr id="9" name="矩形 8"/>
          <p:cNvSpPr/>
          <p:nvPr/>
        </p:nvSpPr>
        <p:spPr>
          <a:xfrm>
            <a:off x="856378" y="248920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sz="2400" dirty="0"/>
          </a:p>
        </p:txBody>
      </p:sp>
      <p:sp>
        <p:nvSpPr>
          <p:cNvPr id="10" name="矩形 9"/>
          <p:cNvSpPr/>
          <p:nvPr/>
        </p:nvSpPr>
        <p:spPr>
          <a:xfrm>
            <a:off x="850582" y="358936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sz="2400" dirty="0"/>
          </a:p>
        </p:txBody>
      </p:sp>
      <p:sp>
        <p:nvSpPr>
          <p:cNvPr id="11" name="矩形 10"/>
          <p:cNvSpPr/>
          <p:nvPr/>
        </p:nvSpPr>
        <p:spPr>
          <a:xfrm>
            <a:off x="857018" y="469692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728543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  <a:tab pos="64547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 up the hill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  <a:tab pos="64547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down the hill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  <a:tab pos="64547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  <a:tab pos="64547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has got many interesting toys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  <a:tab pos="64547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got many interesting clocks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18721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 up the hill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ED0268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52150" y="400506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got many interesting toys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1" name="矩形 10"/>
          <p:cNvSpPr/>
          <p:nvPr/>
        </p:nvSpPr>
        <p:spPr>
          <a:xfrm>
            <a:off x="970334" y="103357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52578" y="292494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51921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选择正确的图片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qtf366a.jpg" descr="id:214749709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1657937"/>
            <a:ext cx="1227959" cy="1028313"/>
          </a:xfrm>
          <a:prstGeom prst="rect">
            <a:avLst/>
          </a:prstGeom>
        </p:spPr>
      </p:pic>
      <p:pic>
        <p:nvPicPr>
          <p:cNvPr id="5" name="qtf366b.jpg" descr="id:214749710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55331" y="1690512"/>
            <a:ext cx="1657335" cy="1028313"/>
          </a:xfrm>
          <a:prstGeom prst="rect">
            <a:avLst/>
          </a:prstGeom>
        </p:spPr>
      </p:pic>
      <p:pic>
        <p:nvPicPr>
          <p:cNvPr id="6" name="qtf366c.jpg" descr="id:214749710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629209" y="1561273"/>
            <a:ext cx="1434898" cy="1028313"/>
          </a:xfrm>
          <a:prstGeom prst="rect">
            <a:avLst/>
          </a:prstGeom>
        </p:spPr>
      </p:pic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14030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qtf367a.jpg" descr="id:214749711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663674" y="3724942"/>
            <a:ext cx="1429655" cy="932168"/>
          </a:xfrm>
          <a:prstGeom prst="rect">
            <a:avLst/>
          </a:prstGeom>
        </p:spPr>
      </p:pic>
      <p:pic>
        <p:nvPicPr>
          <p:cNvPr id="9" name="qtf367b.jpg" descr="id:2147497121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799062" y="3777504"/>
            <a:ext cx="2104816" cy="932168"/>
          </a:xfrm>
          <a:prstGeom prst="rect">
            <a:avLst/>
          </a:prstGeom>
        </p:spPr>
      </p:pic>
      <p:pic>
        <p:nvPicPr>
          <p:cNvPr id="10" name="qtf367c.jpg" descr="id:2147497128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7823398" y="3724942"/>
            <a:ext cx="1561878" cy="932168"/>
          </a:xfrm>
          <a:prstGeom prst="rect">
            <a:avLst/>
          </a:prstGeom>
        </p:spPr>
      </p:pic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360854" y="290636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house is beside the supermarket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ED0268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351976" y="492258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to the cinema on Sunday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矩形 1"/>
          <p:cNvSpPr/>
          <p:nvPr/>
        </p:nvSpPr>
        <p:spPr>
          <a:xfrm>
            <a:off x="937264" y="2131712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 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68035" y="425246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7899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64724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127500" algn="l"/>
                <a:tab pos="4410075" algn="l"/>
                <a:tab pos="68183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127500" algn="l"/>
                <a:tab pos="4410075" algn="l"/>
                <a:tab pos="681831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27500" algn="l"/>
                <a:tab pos="4410075" algn="l"/>
                <a:tab pos="6818313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27500" algn="l"/>
                <a:tab pos="4410075" algn="l"/>
                <a:tab pos="681831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27500" algn="l"/>
                <a:tab pos="4410075" algn="l"/>
                <a:tab pos="68183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qtf368a.jpg" descr="id:21474971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17530" y="980728"/>
            <a:ext cx="1133460" cy="1133460"/>
          </a:xfrm>
          <a:prstGeom prst="rect">
            <a:avLst/>
          </a:prstGeom>
        </p:spPr>
      </p:pic>
      <p:pic>
        <p:nvPicPr>
          <p:cNvPr id="8" name="qtf368b.jpg" descr="id:214749714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33754" y="980728"/>
            <a:ext cx="1133460" cy="1133460"/>
          </a:xfrm>
          <a:prstGeom prst="rect">
            <a:avLst/>
          </a:prstGeom>
        </p:spPr>
      </p:pic>
      <p:pic>
        <p:nvPicPr>
          <p:cNvPr id="9" name="qtf368c.jpg" descr="id:214749714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463358" y="980728"/>
            <a:ext cx="1133460" cy="1133460"/>
          </a:xfrm>
          <a:prstGeom prst="rect">
            <a:avLst/>
          </a:prstGeom>
        </p:spPr>
      </p:pic>
      <p:pic>
        <p:nvPicPr>
          <p:cNvPr id="10" name="qtf369a.jpg" descr="id:214749715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879439" y="3301399"/>
            <a:ext cx="1239592" cy="1045037"/>
          </a:xfrm>
          <a:prstGeom prst="rect">
            <a:avLst/>
          </a:prstGeom>
        </p:spPr>
      </p:pic>
      <p:pic>
        <p:nvPicPr>
          <p:cNvPr id="11" name="qtf369b.jpg" descr="id:2147497163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076920" y="3301399"/>
            <a:ext cx="1615731" cy="1045037"/>
          </a:xfrm>
          <a:prstGeom prst="rect">
            <a:avLst/>
          </a:prstGeom>
        </p:spPr>
      </p:pic>
      <p:pic>
        <p:nvPicPr>
          <p:cNvPr id="12" name="qtf369c.jpg" descr="id:2147497170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7650540" y="3301399"/>
            <a:ext cx="1108962" cy="1045037"/>
          </a:xfrm>
          <a:prstGeom prst="rect">
            <a:avLst/>
          </a:prstGeom>
        </p:spPr>
      </p:pic>
      <p:sp>
        <p:nvSpPr>
          <p:cNvPr id="13" name="内容占位符 3"/>
          <p:cNvSpPr txBox="1">
            <a:spLocks/>
          </p:cNvSpPr>
          <p:nvPr/>
        </p:nvSpPr>
        <p:spPr bwMode="auto">
          <a:xfrm>
            <a:off x="360854" y="2025337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Where’s the </a:t>
            </a:r>
            <a:r>
              <a:rPr lang="en-US" altLang="zh-CN" b="1" dirty="0" err="1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park,please</a:t>
            </a:r>
            <a:r>
              <a:rPr lang="zh-CN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Turn right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ED0268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内容占位符 3"/>
          <p:cNvSpPr txBox="1">
            <a:spLocks/>
          </p:cNvSpPr>
          <p:nvPr/>
        </p:nvSpPr>
        <p:spPr bwMode="auto">
          <a:xfrm>
            <a:off x="360042" y="4392723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are the </a:t>
            </a:r>
            <a:r>
              <a:rPr lang="en-US" altLang="zh-CN" b="1" dirty="0" err="1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boys,please</a:t>
            </a:r>
            <a:r>
              <a:rPr lang="zh-CN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at the library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982638" y="127763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982638" y="384223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99435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3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83392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16400" algn="l"/>
                <a:tab pos="68183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6400" algn="l"/>
                <a:tab pos="681831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6400" algn="l"/>
                <a:tab pos="6818313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6400" algn="l"/>
                <a:tab pos="681831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6400" algn="l"/>
                <a:tab pos="68183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qtf370a.jpg" descr="id:2147497177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4846" y="841936"/>
            <a:ext cx="1208768" cy="1336755"/>
          </a:xfrm>
          <a:prstGeom prst="rect">
            <a:avLst/>
          </a:prstGeom>
        </p:spPr>
      </p:pic>
      <p:pic>
        <p:nvPicPr>
          <p:cNvPr id="5" name="qtf370b.jpg" descr="id:2147497184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19142" y="841937"/>
            <a:ext cx="1367566" cy="1336754"/>
          </a:xfrm>
          <a:prstGeom prst="rect">
            <a:avLst/>
          </a:prstGeom>
        </p:spPr>
      </p:pic>
      <p:pic>
        <p:nvPicPr>
          <p:cNvPr id="6" name="qtf370c.jpg" descr="id:2147497191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67414" y="841936"/>
            <a:ext cx="1573768" cy="1336755"/>
          </a:xfrm>
          <a:prstGeom prst="rect">
            <a:avLst/>
          </a:prstGeom>
        </p:spPr>
      </p:pic>
      <p:pic>
        <p:nvPicPr>
          <p:cNvPr id="7" name="qtf370d.jpg" descr="id:2147497198;FounderCES"/>
          <p:cNvPicPr/>
          <p:nvPr/>
        </p:nvPicPr>
        <p:blipFill>
          <a:blip r:embed="rId5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0830" y="3475107"/>
            <a:ext cx="1750030" cy="962005"/>
          </a:xfrm>
          <a:prstGeom prst="rect">
            <a:avLst/>
          </a:prstGeom>
        </p:spPr>
      </p:pic>
      <p:pic>
        <p:nvPicPr>
          <p:cNvPr id="8" name="qtf370e.jpg" descr="id:2147497205;FounderCES"/>
          <p:cNvPicPr/>
          <p:nvPr/>
        </p:nvPicPr>
        <p:blipFill>
          <a:blip r:embed="rId6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18902" y="3475108"/>
            <a:ext cx="1601635" cy="962004"/>
          </a:xfrm>
          <a:prstGeom prst="rect">
            <a:avLst/>
          </a:prstGeom>
        </p:spPr>
      </p:pic>
      <p:pic>
        <p:nvPicPr>
          <p:cNvPr id="9" name="qtf370f.jpg" descr="id:2147497212;FounderCES"/>
          <p:cNvPicPr/>
          <p:nvPr/>
        </p:nvPicPr>
        <p:blipFill>
          <a:blip r:embed="rId7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95406" y="3475107"/>
            <a:ext cx="2027203" cy="962005"/>
          </a:xfrm>
          <a:prstGeom prst="rect">
            <a:avLst/>
          </a:prstGeom>
        </p:spPr>
      </p:pic>
      <p:sp>
        <p:nvSpPr>
          <p:cNvPr id="10" name="内容占位符 4"/>
          <p:cNvSpPr txBox="1">
            <a:spLocks/>
          </p:cNvSpPr>
          <p:nvPr/>
        </p:nvSpPr>
        <p:spPr bwMode="auto">
          <a:xfrm>
            <a:off x="360854" y="206972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Where’s the dog</a:t>
            </a:r>
            <a:r>
              <a:rPr lang="zh-CN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in the bag</a:t>
            </a:r>
            <a:r>
              <a:rPr lang="en-US" altLang="zh-CN" b="1" dirty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4"/>
          <p:cNvSpPr txBox="1">
            <a:spLocks/>
          </p:cNvSpPr>
          <p:nvPr/>
        </p:nvSpPr>
        <p:spPr bwMode="auto">
          <a:xfrm>
            <a:off x="346233" y="457235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my dream city</a:t>
            </a:r>
            <a:r>
              <a:rPr lang="en-US" altLang="zh-CN" b="1" dirty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got many cars</a:t>
            </a:r>
            <a:r>
              <a:rPr lang="en-US" altLang="zh-CN" b="1" dirty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it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矩形 1"/>
          <p:cNvSpPr/>
          <p:nvPr/>
        </p:nvSpPr>
        <p:spPr>
          <a:xfrm>
            <a:off x="963508" y="1267453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 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45752" y="386867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44846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" grpId="0"/>
      <p:bldP spid="1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200</Words>
  <Application>Microsoft Office PowerPoint</Application>
  <PresentationFormat>自定义</PresentationFormat>
  <Paragraphs>68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用户</cp:lastModifiedBy>
  <cp:revision>366</cp:revision>
  <dcterms:created xsi:type="dcterms:W3CDTF">2020-11-06T05:24:00Z</dcterms:created>
  <dcterms:modified xsi:type="dcterms:W3CDTF">2025-06-20T16:15:56Z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